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90" r:id="rId1"/>
  </p:sldMasterIdLst>
  <p:sldIdLst>
    <p:sldId id="294" r:id="rId2"/>
    <p:sldId id="297" r:id="rId3"/>
    <p:sldId id="296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57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00"/>
    <a:srgbClr val="21E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slide" Target="slides/slide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00627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0163-8600-49A1-A12D-8E2FA5117F37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5948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6430163-8600-49A1-A12D-8E2FA5117F37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9D6D1E1-7CE1-4EFF-BC10-0D2726F41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9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Relationship Id="rId5" Type="http://schemas.openxmlformats.org/officeDocument/2006/relationships/image" Target="../media/image2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Relationship Id="rId5" Type="http://schemas.openxmlformats.org/officeDocument/2006/relationships/image" Target="../media/image3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Relationship Id="rId5" Type="http://schemas.openxmlformats.org/officeDocument/2006/relationships/image" Target="../media/image3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11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0833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6" b="-922"/>
          <a:stretch>
            <a:fillRect/>
          </a:stretch>
        </p:blipFill>
        <p:spPr>
          <a:xfrm>
            <a:off x="1473212" y="1717965"/>
            <a:ext cx="1958046" cy="2612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0" r="18444" b="41454"/>
          <a:stretch>
            <a:fillRect/>
          </a:stretch>
        </p:blipFill>
        <p:spPr>
          <a:xfrm>
            <a:off x="5475834" y="1717964"/>
            <a:ext cx="2016030" cy="2612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60535" y="4330456"/>
            <a:ext cx="365418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Люция Михайловна,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 7 лет, ученица Табарлинской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659" y="4330456"/>
            <a:ext cx="3769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Габдуллина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Насима Шамсулмухамматовна,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Табарлинской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528280271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9" r="10077"/>
          <a:stretch>
            <a:fillRect/>
          </a:stretch>
        </p:blipFill>
        <p:spPr>
          <a:xfrm>
            <a:off x="5158854" y="1579869"/>
            <a:ext cx="1647968" cy="22442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3972666"/>
            <a:ext cx="365418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Калимуллина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Лейсан Рамилевна,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8 лет, ученица школы №34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0140" y="4142097"/>
            <a:ext cx="3398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Халикова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Луиза Газизовна,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№34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t="6862" r="42616" b="16582"/>
          <a:stretch>
            <a:fillRect/>
          </a:stretch>
        </p:blipFill>
        <p:spPr>
          <a:xfrm>
            <a:off x="1360405" y="1501167"/>
            <a:ext cx="1686458" cy="24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3007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https://trafaret-decor.ru/sites/default/files/2022-07/%D0%A8%D0%BA%D0%BE%D0%BB%D1%8C%D0%BD%D1%8B%D0%B9%20%D1%84%D0%BE%D0%BD%20%D0%B4%D0%BB%D1%8F%20%D0%BF%D1%80%D0%B5%D0%B7%D0%B5%D0%BD%D1%82%D0%B0%D1%86%D0%B8%D0%B8%2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0" t="4301" r="40922" b="56344"/>
          <a:stretch>
            <a:fillRect/>
          </a:stretch>
        </p:blipFill>
        <p:spPr>
          <a:xfrm>
            <a:off x="3589714" y="1458711"/>
            <a:ext cx="1589134" cy="2154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49931" y="4026279"/>
            <a:ext cx="232393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Команева (Зарипова)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Лилия Рашитовна,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 8 лет, ученица школы №34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 l="8643" t="5429" r="5879"/>
          <a:stretch>
            <a:fillRect/>
          </a:stretch>
        </p:blipFill>
        <p:spPr>
          <a:xfrm>
            <a:off x="5906728" y="1273554"/>
            <a:ext cx="1519625" cy="2027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73" y="1268705"/>
            <a:ext cx="1719761" cy="21602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51042" y="4019037"/>
            <a:ext cx="35415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Тазеева Альфия Абдулловна,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№34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1157" y="4191955"/>
            <a:ext cx="35415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Яппарова Эльза Ринатовна</a:t>
            </a:r>
            <a:endParaRPr lang="ru-RU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№34</a:t>
            </a:r>
          </a:p>
        </p:txBody>
      </p:sp>
    </p:spTree>
    <p:extLst>
      <p:ext uri="{BB962C8B-B14F-4D97-AF65-F5344CB8AC3E}">
        <p14:creationId xmlns:p14="http://schemas.microsoft.com/office/powerpoint/2010/main" val="1523471298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https://trafaret-decor.ru/sites/default/files/2022-07/%D0%A8%D0%BA%D0%BE%D0%BB%D1%8C%D0%BD%D1%8B%D0%B9%20%D1%84%D0%BE%D0%BD%20%D0%B4%D0%BB%D1%8F%20%D0%BF%D1%80%D0%B5%D0%B7%D0%B5%D0%BD%D1%82%D0%B0%D1%86%D0%B8%D0%B8%2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19617" y="3846120"/>
            <a:ext cx="2201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Нигматуллина (Ибрагимова) Аделя Альбертовна,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школы 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473" y="3775110"/>
            <a:ext cx="3541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Аникина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Григорьевна,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№74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6705" y="3808693"/>
            <a:ext cx="2224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Лямина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Александровна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№74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193" y="1159906"/>
            <a:ext cx="1906154" cy="23826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559" y="1144425"/>
            <a:ext cx="1875410" cy="23826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10" y="1144425"/>
            <a:ext cx="1588463" cy="238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86745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https://trafaret-decor.ru/sites/default/files/2022-07/%D0%A8%D0%BA%D0%BE%D0%BB%D1%8C%D0%BD%D1%8B%D0%B9%20%D1%84%D0%BE%D0%BD%20%D0%B4%D0%BB%D1%8F%20%D0%BF%D1%80%D0%B5%D0%B7%D0%B5%D0%BD%D1%82%D0%B0%D1%86%D0%B8%D0%B8%2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1074" y="3775110"/>
            <a:ext cx="2201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Арманшина (Валикаева) Дания Дамировна,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 1 класса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№76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0032" y="3775110"/>
            <a:ext cx="2134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Алла Равильевна,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№76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2845" y="3827601"/>
            <a:ext cx="216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Макаровна</a:t>
            </a:r>
            <a:endParaRPr lang="ru-RU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№76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t="21053" r="4427" b="26331"/>
          <a:stretch>
            <a:fillRect/>
          </a:stretch>
        </p:blipFill>
        <p:spPr>
          <a:xfrm>
            <a:off x="5725896" y="1440998"/>
            <a:ext cx="1663715" cy="2159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 l="3140" t="20224" r="2161" b="25063"/>
          <a:stretch>
            <a:fillRect/>
          </a:stretch>
        </p:blipFill>
        <p:spPr>
          <a:xfrm>
            <a:off x="1301175" y="1406707"/>
            <a:ext cx="1589510" cy="2193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8" r="18867" b="41290"/>
          <a:stretch>
            <a:fillRect/>
          </a:stretch>
        </p:blipFill>
        <p:spPr>
          <a:xfrm>
            <a:off x="3544867" y="1615549"/>
            <a:ext cx="1526847" cy="198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06382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8024" t="2789" r="4597" b="17260"/>
          <a:stretch>
            <a:fillRect/>
          </a:stretch>
        </p:blipFill>
        <p:spPr>
          <a:xfrm>
            <a:off x="5196011" y="1679295"/>
            <a:ext cx="1473126" cy="2240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40299" t="30357" r="47490" b="44643"/>
          <a:stretch>
            <a:fillRect/>
          </a:stretch>
        </p:blipFill>
        <p:spPr>
          <a:xfrm>
            <a:off x="1889507" y="1645185"/>
            <a:ext cx="1627984" cy="2208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3130" y="3889910"/>
            <a:ext cx="432975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Латыпова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Ивановна,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химии и биологии школы №74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9333" y="4053968"/>
            <a:ext cx="365418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Хузяхметова (Саттарова)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Файруза Рафаиловна,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7 лет, ученица школы №74</a:t>
            </a:r>
          </a:p>
        </p:txBody>
      </p:sp>
    </p:spTree>
    <p:extLst>
      <p:ext uri="{BB962C8B-B14F-4D97-AF65-F5344CB8AC3E}">
        <p14:creationId xmlns:p14="http://schemas.microsoft.com/office/powerpoint/2010/main" val="293611699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8017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6836"/>
            <a:ext cx="9144001" cy="690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8024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90" y="0"/>
            <a:ext cx="9122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4077072"/>
            <a:ext cx="3296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Маркитонова </a:t>
            </a:r>
          </a:p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Леонидовна, </a:t>
            </a:r>
          </a:p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математики </a:t>
            </a:r>
          </a:p>
          <a:p>
            <a:pPr algn="ctr"/>
            <a:r>
              <a:rPr lang="ru-RU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Сарсак-Омгинского лицея</a:t>
            </a:r>
          </a:p>
        </p:txBody>
      </p:sp>
      <p:pic>
        <p:nvPicPr>
          <p:cNvPr id="4" name="Picture 2" descr="https://edu.tatar.ru/upload/anketas/98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1093930"/>
            <a:ext cx="2160243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16349"/>
          <a:stretch>
            <a:fillRect/>
          </a:stretch>
        </p:blipFill>
        <p:spPr>
          <a:xfrm>
            <a:off x="5074265" y="1035146"/>
            <a:ext cx="2376264" cy="29978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66758" y="4077072"/>
            <a:ext cx="3296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Нургаянов </a:t>
            </a:r>
          </a:p>
          <a:p>
            <a:pPr algn="ctr"/>
            <a:r>
              <a:rPr lang="ru-RU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Ленар Фаридович, </a:t>
            </a:r>
          </a:p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</a:t>
            </a:r>
          </a:p>
          <a:p>
            <a:pPr algn="ctr"/>
            <a:r>
              <a:rPr lang="ru-RU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Сарсак-Омгинского лицея</a:t>
            </a:r>
          </a:p>
        </p:txBody>
      </p:sp>
    </p:spTree>
    <p:extLst>
      <p:ext uri="{BB962C8B-B14F-4D97-AF65-F5344CB8AC3E}">
        <p14:creationId xmlns:p14="http://schemas.microsoft.com/office/powerpoint/2010/main" val="232791468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Новая папка (2)\01-02-2023_09-49-43\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252" y="1485900"/>
            <a:ext cx="2551932" cy="38954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адпись 6"/>
          <p:cNvSpPr txBox="1"/>
          <p:nvPr/>
        </p:nvSpPr>
        <p:spPr>
          <a:xfrm>
            <a:off x="257175" y="5652435"/>
            <a:ext cx="3571875" cy="106269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Латыпов Флур Мулламухаметович,  </a:t>
            </a:r>
          </a:p>
          <a:p>
            <a:pPr algn="ctr">
              <a:lnSpc>
                <a:spcPct val="115000"/>
              </a:lnSpc>
            </a:pPr>
            <a:r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татарского языка Читинской школы Пестречинского района РТ</a:t>
            </a:r>
            <a:endParaRPr lang="ru-RU" sz="1600" b="1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tt-RU" sz="14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63734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Сафиуллина (Гайнутдинова) Василя Гарафутдиновна, </a:t>
            </a:r>
          </a:p>
          <a:p>
            <a:pPr lvl="0" algn="ctr"/>
            <a:r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лет,  ученица 1 класса  Читинской школы Пестречинского района РТ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5181" t="2020" r="1889" b="2357"/>
          <a:stretch>
            <a:fillRect/>
          </a:stretch>
        </p:blipFill>
        <p:spPr>
          <a:xfrm>
            <a:off x="5669513" y="1573236"/>
            <a:ext cx="2874412" cy="39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57775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9620" r="2291" b="5353"/>
          <a:stretch>
            <a:fillRect/>
          </a:stretch>
        </p:blipFill>
        <p:spPr>
          <a:xfrm>
            <a:off x="735062" y="1153284"/>
            <a:ext cx="1683673" cy="2464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452" y="1664955"/>
            <a:ext cx="1442958" cy="2230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002187" y="1153284"/>
            <a:ext cx="1584566" cy="2217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533888" y="3777948"/>
            <a:ext cx="432975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Гатауллина Лейла Саетзяновна,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  Гимназии №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44016" y="3537690"/>
            <a:ext cx="35415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Гайнуллина Лидия Павловна,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 №1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0589" y="4355580"/>
            <a:ext cx="263258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Ахтямова (Капилова)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Гузелия Фаритовна,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гимназии №1 г. Агрыз</a:t>
            </a:r>
          </a:p>
        </p:txBody>
      </p:sp>
    </p:spTree>
    <p:extLst>
      <p:ext uri="{BB962C8B-B14F-4D97-AF65-F5344CB8AC3E}">
        <p14:creationId xmlns:p14="http://schemas.microsoft.com/office/powerpoint/2010/main" val="5584304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9192" y="1507232"/>
            <a:ext cx="1926239" cy="25825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810438" y="4323263"/>
            <a:ext cx="35415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Зудова (Королева)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Гульнара Михайловна,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11 лет, ученица школы №74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3394" y="4323262"/>
            <a:ext cx="354159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Агния Васильевна,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руководитель, школа №74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t="2365" r="51282" b="52258"/>
          <a:stretch>
            <a:fillRect/>
          </a:stretch>
        </p:blipFill>
        <p:spPr>
          <a:xfrm>
            <a:off x="5077391" y="1518029"/>
            <a:ext cx="187701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3234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87" y="1415708"/>
            <a:ext cx="2046192" cy="2848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248" y="4263863"/>
            <a:ext cx="432975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Сарварова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Нина Антоновна,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руководитель, школа №76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13619" r="10109"/>
          <a:stretch>
            <a:fillRect/>
          </a:stretch>
        </p:blipFill>
        <p:spPr>
          <a:xfrm>
            <a:off x="5243234" y="1415707"/>
            <a:ext cx="1998223" cy="2786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1227" y="4298158"/>
            <a:ext cx="316223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Мухаметдинова (Ибрагимова)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Гульсина Ахмедхановна, 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школы №76</a:t>
            </a:r>
          </a:p>
        </p:txBody>
      </p:sp>
    </p:spTree>
    <p:extLst>
      <p:ext uri="{BB962C8B-B14F-4D97-AF65-F5344CB8AC3E}">
        <p14:creationId xmlns:p14="http://schemas.microsoft.com/office/powerpoint/2010/main" val="329228805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https://trafaret-decor.ru/sites/default/files/2022-07/%D0%A8%D0%BA%D0%BE%D0%BB%D1%8C%D0%BD%D1%8B%D0%B9%20%D1%84%D0%BE%D0%BD%20%D0%B4%D0%BB%D1%8F%20%D0%BF%D1%80%D0%B5%D0%B7%D0%B5%D0%BD%D1%82%D0%B0%D1%86%D0%B8%D0%B8%2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1" t="7122" r="10710" b="23493"/>
          <a:stretch>
            <a:fillRect/>
          </a:stretch>
        </p:blipFill>
        <p:spPr>
          <a:xfrm>
            <a:off x="1555108" y="1243329"/>
            <a:ext cx="1999675" cy="2697924"/>
          </a:xfrm>
          <a:prstGeom prst="rect">
            <a:avLst/>
          </a:prstGeom>
        </p:spPr>
      </p:pic>
      <p:sp>
        <p:nvSpPr>
          <p:cNvPr id="4" name="Надпись 6"/>
          <p:cNvSpPr txBox="1"/>
          <p:nvPr/>
        </p:nvSpPr>
        <p:spPr>
          <a:xfrm>
            <a:off x="710430" y="4033362"/>
            <a:ext cx="3689033" cy="692944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Зиннатуллина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Эльмира Хайдаровна,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1350" b="1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Кичкетанской школы</a:t>
            </a:r>
            <a:r>
              <a:rPr lang="tt-RU" sz="12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825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1" r="2945" b="40645"/>
          <a:stretch>
            <a:fillRect/>
          </a:stretch>
        </p:blipFill>
        <p:spPr>
          <a:xfrm>
            <a:off x="5038367" y="1243329"/>
            <a:ext cx="2021560" cy="26979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99463" y="4033809"/>
            <a:ext cx="2956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Сафиуллина (Ибрагимова) </a:t>
            </a:r>
          </a:p>
          <a:p>
            <a:pPr lvl="0" algn="ctr"/>
            <a:r>
              <a:rPr lang="ru-RU" sz="135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Регина Робертовна, </a:t>
            </a:r>
          </a:p>
          <a:p>
            <a:pPr lvl="0" algn="ctr"/>
            <a:r>
              <a:rPr lang="ru-RU" sz="135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лет, ученица Кичкетанской школы</a:t>
            </a:r>
            <a:endParaRPr lang="ru-RU" sz="135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5890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https://trafaret-decor.ru/sites/default/files/2022-07/%D0%A8%D0%BA%D0%BE%D0%BB%D1%8C%D0%BD%D1%8B%D0%B9%20%D1%84%D0%BE%D0%BD%20%D0%B4%D0%BB%D1%8F%20%D0%BF%D1%80%D0%B5%D0%B7%D0%B5%D0%BD%D1%82%D0%B0%D1%86%D0%B8%D0%B8%20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l="4889" t="5989" r="9707" b="19406"/>
          <a:stretch>
            <a:fillRect/>
          </a:stretch>
        </p:blipFill>
        <p:spPr>
          <a:xfrm>
            <a:off x="1525138" y="1535188"/>
            <a:ext cx="2069414" cy="276368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47543" y="4434330"/>
            <a:ext cx="365418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 (Туганаева)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Лилия Мунировна,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8 лет, ученица школы №74 г. Агрыз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5092" y="4330456"/>
            <a:ext cx="3541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Белова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Антонина Ивановна,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1350" b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№74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r="9469" b="10407"/>
          <a:stretch>
            <a:fillRect/>
          </a:stretch>
        </p:blipFill>
        <p:spPr>
          <a:xfrm>
            <a:off x="5330158" y="1535188"/>
            <a:ext cx="2032305" cy="279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983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Slice</Template>
  <Company>SPecialiST RePack</Company>
  <PresentationFormat>On-screen Show (4:3)</PresentationFormat>
  <Paragraphs>98</Paragraphs>
  <Slides>16</Slides>
  <Notes>0</Notes>
  <TotalTime>212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baseType="lpstr" size="22">
      <vt:lpstr>Arial</vt:lpstr>
      <vt:lpstr>Century Gothic</vt:lpstr>
      <vt:lpstr>Wingdings 3</vt:lpstr>
      <vt:lpstr>Times New Roman</vt:lpstr>
      <vt:lpstr>Calibri</vt:lpstr>
      <vt:lpstr>Сектор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Лариса</dc:creator>
  <cp:lastModifiedBy>User</cp:lastModifiedBy>
  <cp:revision>25</cp:revision>
  <dcterms:created xsi:type="dcterms:W3CDTF">2023-03-07T07:24:01Z</dcterms:created>
  <dcterms:modified xsi:type="dcterms:W3CDTF">2023-03-20T06:57:13Z</dcterms:modified>
</cp:coreProperties>
</file>